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8" r:id="rId2"/>
    <p:sldId id="317" r:id="rId3"/>
    <p:sldId id="329" r:id="rId4"/>
    <p:sldId id="330" r:id="rId5"/>
    <p:sldId id="331" r:id="rId6"/>
    <p:sldId id="333" r:id="rId7"/>
    <p:sldId id="337" r:id="rId8"/>
    <p:sldId id="335" r:id="rId9"/>
    <p:sldId id="341" r:id="rId10"/>
    <p:sldId id="332" r:id="rId11"/>
    <p:sldId id="340" r:id="rId12"/>
    <p:sldId id="334" r:id="rId13"/>
    <p:sldId id="336" r:id="rId14"/>
    <p:sldId id="339" r:id="rId15"/>
    <p:sldId id="338" r:id="rId16"/>
    <p:sldId id="342" r:id="rId17"/>
    <p:sldId id="343" r:id="rId18"/>
  </p:sldIdLst>
  <p:sldSz cx="12192000" cy="6858000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31"/>
            <p14:sldId id="333"/>
            <p14:sldId id="337"/>
            <p14:sldId id="345"/>
            <p14:sldId id="357"/>
            <p14:sldId id="344"/>
            <p14:sldId id="335"/>
            <p14:sldId id="341"/>
          </p14:sldIdLst>
        </p14:section>
        <p14:section name="content part" id="{BDF28326-BE8D-4AD0-A663-1FEC91D87506}">
          <p14:sldIdLst>
            <p14:sldId id="332"/>
            <p14:sldId id="340"/>
            <p14:sldId id="334"/>
            <p14:sldId id="336"/>
            <p14:sldId id="339"/>
            <p14:sldId id="338"/>
          </p14:sldIdLst>
        </p14:section>
        <p14:section name="proposal part optimization" id="{6F826376-7A83-4B0E-84A4-2BDA6F25354D}">
          <p14:sldIdLst>
            <p14:sldId id="342"/>
            <p14:sldId id="34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FF"/>
    <a:srgbClr val="B2B2B2"/>
    <a:srgbClr val="5F5F5F"/>
    <a:srgbClr val="000099"/>
    <a:srgbClr val="292929"/>
    <a:srgbClr val="4D4D4D"/>
    <a:srgbClr val="0000FF"/>
    <a:srgbClr val="0099FF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954" y="-78"/>
      </p:cViewPr>
      <p:guideLst>
        <p:guide orient="horz" pos="219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pPr>
                <a:defRPr/>
              </a:pPr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pPr>
                <a:defRPr/>
              </a:pPr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  <a:pPr>
                <a:defRPr/>
              </a:pPr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pPr>
                <a:defRPr/>
              </a:pPr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pPr/>
              <a:t>2025/12/2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smtClean="0"/>
              <a:pPr>
                <a:defRPr/>
              </a:pPr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  <a:pPr/>
              <a:t>2025/12/2</a:t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/>
        </p:nvGraphicFramePr>
        <p:xfrm>
          <a:off x="191344" y="980728"/>
          <a:ext cx="4104456" cy="4458493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WZ-1278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1-11286-11XX_C010286-03__G66_96_SPRITZLING_LI_BLENDE_C-SAEULE.stp</a:t>
                      </a: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C_SÄULE LI</a:t>
                      </a:r>
                      <a:endParaRPr lang="en-US" sz="1100" b="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de-DE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&gt;PC+ABS&lt; T85X R50 black</a:t>
                      </a: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367405" y="1340768"/>
            <a:ext cx="1327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b="1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Cavities  : </a:t>
            </a:r>
            <a:r>
              <a:rPr lang="en-US" altLang="zh-CN" b="1" dirty="0" smtClean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en-US" altLang="zh-CN" b="1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128" y="2060848"/>
            <a:ext cx="144303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199456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Cavity side</a:t>
            </a:r>
            <a:r>
              <a:rPr lang="en-US" altLang="zh-CN" dirty="0" smtClean="0">
                <a:solidFill>
                  <a:schemeClr val="tx1"/>
                </a:solidFill>
              </a:rPr>
              <a:t>:</a:t>
            </a:r>
            <a:r>
              <a:rPr lang="zh-CN" altLang="en-US" dirty="0" smtClean="0"/>
              <a:t>待客户提</a:t>
            </a:r>
            <a:r>
              <a:rPr lang="zh-CN" altLang="en-US" dirty="0" smtClean="0"/>
              <a:t>供</a:t>
            </a:r>
            <a:endParaRPr lang="zh-CN" altLang="en-US" dirty="0" smtClean="0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7464152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Core side</a:t>
            </a:r>
            <a:r>
              <a:rPr lang="en-US" altLang="zh-CN" dirty="0" smtClean="0">
                <a:solidFill>
                  <a:schemeClr val="tx1"/>
                </a:solidFill>
              </a:rPr>
              <a:t>:</a:t>
            </a:r>
            <a:r>
              <a:rPr lang="zh-CN" altLang="en-US" dirty="0" smtClean="0"/>
              <a:t>待客户提</a:t>
            </a:r>
            <a:r>
              <a:rPr lang="zh-CN" altLang="en-US" dirty="0" smtClean="0"/>
              <a:t>供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592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5958" y="1341208"/>
            <a:ext cx="2073942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38247" y="1341208"/>
            <a:ext cx="2073977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Proposal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Important measurement based on 2D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Wall thickness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712" y="1268759"/>
            <a:ext cx="1878309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2208" y="1268759"/>
            <a:ext cx="1866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10006" y="1124744"/>
            <a:ext cx="13906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Engraving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  <a:pPr/>
              <a:t>2025/12/2</a:t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</a:p>
        </p:txBody>
      </p:sp>
      <p:cxnSp>
        <p:nvCxnSpPr>
          <p:cNvPr id="14" name="直接连接符 13"/>
          <p:cNvCxnSpPr/>
          <p:nvPr/>
        </p:nvCxnSpPr>
        <p:spPr bwMode="auto">
          <a:xfrm flipH="1">
            <a:off x="839416" y="3188853"/>
            <a:ext cx="540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1"/>
          <p:cNvSpPr txBox="1"/>
          <p:nvPr/>
        </p:nvSpPr>
        <p:spPr>
          <a:xfrm>
            <a:off x="662427" y="2578136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16" name="TextBox 12"/>
          <p:cNvSpPr txBox="1"/>
          <p:nvPr/>
        </p:nvSpPr>
        <p:spPr>
          <a:xfrm>
            <a:off x="723203" y="345048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7" name="TextBox 13"/>
          <p:cNvSpPr txBox="1"/>
          <p:nvPr/>
        </p:nvSpPr>
        <p:spPr>
          <a:xfrm>
            <a:off x="407368" y="3036022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 bwMode="auto">
          <a:xfrm flipH="1" flipV="1">
            <a:off x="1016851" y="2899106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直接箭头连接符 18"/>
          <p:cNvCxnSpPr/>
          <p:nvPr/>
        </p:nvCxnSpPr>
        <p:spPr bwMode="auto">
          <a:xfrm>
            <a:off x="1016851" y="3243254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5480" y="1836032"/>
            <a:ext cx="9001000" cy="251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368" y="1844824"/>
            <a:ext cx="6763494" cy="274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44172" y="1340768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个热流道尖点进胶</a:t>
            </a:r>
            <a:endParaRPr lang="zh-CN" altLang="en-US" dirty="0"/>
          </a:p>
        </p:txBody>
      </p:sp>
      <p:cxnSp>
        <p:nvCxnSpPr>
          <p:cNvPr id="22" name="直接箭头连接符 21"/>
          <p:cNvCxnSpPr/>
          <p:nvPr/>
        </p:nvCxnSpPr>
        <p:spPr bwMode="auto">
          <a:xfrm>
            <a:off x="3825955" y="1700808"/>
            <a:ext cx="0" cy="648072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8208" y="1916832"/>
            <a:ext cx="2088232" cy="186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629505" y="4242574"/>
            <a:ext cx="3147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进胶位置，减胶</a:t>
            </a:r>
            <a:r>
              <a:rPr lang="en-US" altLang="zh-CN" dirty="0" smtClean="0"/>
              <a:t>φ5x0.5(</a:t>
            </a:r>
            <a:r>
              <a:rPr lang="zh-CN" altLang="en-US" dirty="0" smtClean="0"/>
              <a:t>深度</a:t>
            </a:r>
            <a:r>
              <a:rPr lang="en-US" altLang="zh-CN" dirty="0" smtClean="0"/>
              <a:t>)mm</a:t>
            </a:r>
            <a:endParaRPr lang="zh-CN" altLang="en-US" dirty="0"/>
          </a:p>
        </p:txBody>
      </p:sp>
      <p:cxnSp>
        <p:nvCxnSpPr>
          <p:cNvPr id="28" name="直接箭头连接符 27"/>
          <p:cNvCxnSpPr/>
          <p:nvPr/>
        </p:nvCxnSpPr>
        <p:spPr bwMode="auto">
          <a:xfrm flipV="1">
            <a:off x="9093960" y="2780928"/>
            <a:ext cx="0" cy="1368152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9376" y="4710534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 smtClean="0">
                <a:sym typeface="Arial" panose="020B0604020202020204" pitchFamily="34" charset="0"/>
              </a:rPr>
              <a:t>5</a:t>
            </a:r>
            <a:r>
              <a:rPr lang="en-US" altLang="zh-CN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 smtClean="0">
                <a:sym typeface="Arial" panose="020B0604020202020204" pitchFamily="34" charset="0"/>
              </a:rPr>
              <a:t>1pcs</a:t>
            </a: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9376" y="5106670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 smtClean="0">
                <a:sym typeface="Arial" panose="020B0604020202020204" pitchFamily="34" charset="0"/>
              </a:rPr>
              <a:t>3</a:t>
            </a:r>
            <a:r>
              <a:rPr lang="en-US" altLang="zh-CN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 smtClean="0"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r>
              <a:rPr lang="en-US" altLang="zh-CN" dirty="0" smtClean="0">
                <a:sym typeface="Arial" panose="020B0604020202020204" pitchFamily="34" charset="0"/>
              </a:rPr>
              <a:t>pcs</a:t>
            </a: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3792" y="1268760"/>
            <a:ext cx="726302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36" y="3818100"/>
            <a:ext cx="432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79376" y="3864823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 smtClean="0">
                <a:sym typeface="Arial" panose="020B0604020202020204" pitchFamily="34" charset="0"/>
              </a:rPr>
              <a:t>8</a:t>
            </a:r>
            <a:r>
              <a:rPr lang="en-US" altLang="zh-CN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 smtClean="0">
                <a:sym typeface="Arial" panose="020B0604020202020204" pitchFamily="34" charset="0"/>
              </a:rPr>
              <a:t>12pcs</a:t>
            </a: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264" y="4292989"/>
            <a:ext cx="35814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79376" y="4303712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6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 smtClean="0">
                <a:sym typeface="Arial" panose="020B0604020202020204" pitchFamily="34" charset="0"/>
              </a:rPr>
              <a:t>1pcs</a:t>
            </a: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469" y="4735811"/>
            <a:ext cx="289735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7336" y="5167947"/>
            <a:ext cx="216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336" y="2790627"/>
            <a:ext cx="609805" cy="8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7409" y="3249024"/>
            <a:ext cx="376525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199456" y="323446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 smtClean="0">
                <a:latin typeface="Arial" panose="020B0604020202020204" pitchFamily="34" charset="0"/>
                <a:sym typeface="Arial" panose="020B0604020202020204" pitchFamily="34" charset="0"/>
              </a:rPr>
              <a:t>活动顶块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765015" y="980172"/>
            <a:ext cx="890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TOP  </a:t>
            </a:r>
            <a:endParaRPr lang="zh-CN" altLang="en-US"/>
          </a:p>
        </p:txBody>
      </p:sp>
      <p:graphicFrame>
        <p:nvGraphicFramePr>
          <p:cNvPr id="39" name="Tabelle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7315" y="980440"/>
          <a:ext cx="39116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7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7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79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40055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layout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o.k. / n. o. k.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 horizontal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 bar vertikal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hight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 hight max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cavity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Ø </a:t>
                      </a:r>
                      <a:r>
                        <a:rPr lang="de-DE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core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Ø </a:t>
                      </a:r>
                      <a:r>
                        <a:rPr lang="de-DE" sz="1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120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nuzzle radius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zh-CN" altLang="de-DE" sz="1000" b="0" i="0" u="none" strike="noStrike" dirty="0" err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248128" y="5085184"/>
            <a:ext cx="2783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模具尺寸：</a:t>
            </a:r>
            <a:r>
              <a:rPr lang="en-US" altLang="zh-CN" dirty="0" smtClean="0"/>
              <a:t>450x600x416mm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7847" y="1412775"/>
            <a:ext cx="318078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6240" y="1412775"/>
            <a:ext cx="241418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pPr/>
              <a:t>2025/12/2</a:t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k5NjgwOGZkNzgzOGJkZjk1OTAyZDRjZGUyNThjMz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307*277"/>
  <p:tag name="TABLE_ENDDRAG_RECT" val="8*77*307*277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170</TotalTime>
  <Words>320</Words>
  <Application>Microsoft Office PowerPoint</Application>
  <PresentationFormat>自定义</PresentationFormat>
  <Paragraphs>97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W10249408-(JSY-765)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1054</cp:revision>
  <dcterms:created xsi:type="dcterms:W3CDTF">2009-10-12T02:20:00Z</dcterms:created>
  <dcterms:modified xsi:type="dcterms:W3CDTF">2025-12-02T03:46:56Z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75A069F7AA9F4DFA8CF3F99DEC69FEEE_12</vt:lpwstr>
  </property>
  <property fmtid="{D5CDD505-2E9C-101B-9397-08002B2CF9AE}" pid="3" name="KSOProductBuildVer">
    <vt:lpwstr>2052-12.1.0.18912</vt:lpwstr>
  </property>
</Properties>
</file>